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8" r:id="rId5"/>
    <p:sldId id="294" r:id="rId6"/>
    <p:sldId id="295" r:id="rId7"/>
    <p:sldId id="286" r:id="rId8"/>
    <p:sldId id="296" r:id="rId9"/>
    <p:sldId id="298" r:id="rId10"/>
    <p:sldId id="293" r:id="rId11"/>
    <p:sldId id="292" r:id="rId12"/>
    <p:sldId id="291" r:id="rId13"/>
    <p:sldId id="290" r:id="rId14"/>
    <p:sldId id="297" r:id="rId15"/>
    <p:sldId id="289" r:id="rId16"/>
    <p:sldId id="288" r:id="rId17"/>
    <p:sldId id="287" r:id="rId18"/>
    <p:sldId id="299" r:id="rId19"/>
    <p:sldId id="300" r:id="rId20"/>
    <p:sldId id="3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643" autoAdjust="0"/>
    <p:restoredTop sz="95274" autoAdjust="0"/>
  </p:normalViewPr>
  <p:slideViewPr>
    <p:cSldViewPr snapToGrid="0">
      <p:cViewPr varScale="1">
        <p:scale>
          <a:sx n="73" d="100"/>
          <a:sy n="73" d="100"/>
        </p:scale>
        <p:origin x="-516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pPr/>
              <a:t>16-Dec-22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pPr/>
              <a:t>16-Dec-22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16-Dec-22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16-Dec-22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16-Dec-22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16-Dec-22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pPr/>
              <a:t>16-Dec-22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pPr/>
              <a:t>16-Dec-22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16-Dec-22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16-Dec-22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16-Dec-22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16-Dec-22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16-Dec-22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5701" y="391886"/>
            <a:ext cx="9153942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GROWTH</a:t>
            </a:r>
            <a:r>
              <a:rPr lang="en-US" sz="9600" b="1" cap="all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 AND </a:t>
            </a:r>
            <a:r>
              <a:rPr lang="en-US" sz="8800" b="1" cap="all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DEVELOPMENT</a:t>
            </a:r>
            <a:endParaRPr lang="en-US" sz="9600" b="1" cap="all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1066" y="3794896"/>
            <a:ext cx="4206648" cy="217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9611" y="1542370"/>
            <a:ext cx="8869679" cy="370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0869" y="1698171"/>
            <a:ext cx="8516982" cy="3735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93668" y="692332"/>
            <a:ext cx="9296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DIFFERENCE  BETWEEN  GROWTH AND DEVELOPMENT 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331" y="535577"/>
            <a:ext cx="10175966" cy="538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056" y="195944"/>
            <a:ext cx="8294915" cy="6466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274" y="352697"/>
            <a:ext cx="9705703" cy="576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87829" y="757645"/>
            <a:ext cx="1076379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Factors Affecting The Growth And Development Of Children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Heredity : ...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Environment : ...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Gender : ...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Hormones : ...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Exercise : ...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Nutrition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794" y="1394733"/>
            <a:ext cx="7132320" cy="4457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531" y="431075"/>
            <a:ext cx="9757953" cy="58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15317"/>
            <a:ext cx="10149839" cy="5227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2229" y="274319"/>
            <a:ext cx="9222377" cy="518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463" y="378823"/>
            <a:ext cx="10271402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824" y="770709"/>
            <a:ext cx="5833163" cy="410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65668" y="888273"/>
            <a:ext cx="538189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বৃদ্ধি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বলতে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একটি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দেহ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বা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অঙ্গের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ভর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এবং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আকার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বৃদ্ধি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বোঝায়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ngal" pitchFamily="18" charset="0"/>
                <a:ea typeface="Calibri" pitchFamily="34" charset="0"/>
                <a:cs typeface="Vrinda" pitchFamily="34" charset="0"/>
              </a:rPr>
              <a:t>।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এটি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সাধারণত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কোষের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সংখ্যাবৃদ্ধি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এবং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অন্তঃকোষীয়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পদার্থের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বৃদ্ধির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মাধ্যমে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ঘটে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ngal" pitchFamily="18" charset="0"/>
                <a:ea typeface="Calibri" pitchFamily="34" charset="0"/>
                <a:cs typeface="Vrinda" pitchFamily="34" charset="0"/>
              </a:rPr>
              <a:t>।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বিকাশ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বলতে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জীবের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শারীরবৃত্তীয়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এবং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কার্যকরী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পরিপক্কতা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Calibri" pitchFamily="34" charset="0"/>
                <a:cs typeface="Vrinda" pitchFamily="34" charset="0"/>
              </a:rPr>
              <a:t>বোঝায়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ngal" pitchFamily="18" charset="0"/>
                <a:ea typeface="Calibri" pitchFamily="34" charset="0"/>
                <a:cs typeface="Vrinda" pitchFamily="34" charset="0"/>
              </a:rPr>
              <a:t>।)</a:t>
            </a:r>
            <a:endParaRPr kumimoji="0" lang="bn-IN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74488" y="5029198"/>
            <a:ext cx="111514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Examples: 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বৃদ্ধিকে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পরিপক্বতা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,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বয়স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,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আকার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,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ওজন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বা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উচ্চতায়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ধীরে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ধীরে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বিকাশ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হিসাবে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সংজ্ঞায়িত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করা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হয়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gal" pitchFamily="18" charset="0"/>
                <a:ea typeface="Calibri" pitchFamily="34" charset="0"/>
                <a:cs typeface="Vrinda" pitchFamily="34" charset="0"/>
              </a:rPr>
              <a:t>।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বৃদ্ধির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একটি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উদাহরণ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হল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একটি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বন্য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কিশোরী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মেয়ে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তার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বিশের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দশকের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শেষের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দিকে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অনেক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শান্ত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হয়ে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উঠেছে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gal" pitchFamily="18" charset="0"/>
                <a:ea typeface="Calibri" pitchFamily="34" charset="0"/>
                <a:cs typeface="Vrinda" pitchFamily="34" charset="0"/>
              </a:rPr>
              <a:t>।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বৃদ্ধির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একটি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উদাহরণ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হল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একটি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ছেলে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14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থেকে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15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বছর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বয়সের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মধ্যে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এক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ইঞ্চি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লম্বা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Calibri" pitchFamily="34" charset="0"/>
                <a:cs typeface="Vrinda" pitchFamily="34" charset="0"/>
              </a:rPr>
              <a:t>হয়</a:t>
            </a:r>
            <a:r>
              <a:rPr kumimoji="0" lang="bn-I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gal" pitchFamily="18" charset="0"/>
                <a:ea typeface="Calibri" pitchFamily="34" charset="0"/>
                <a:cs typeface="Vrinda" pitchFamily="34" charset="0"/>
              </a:rPr>
              <a:t>।)</a:t>
            </a:r>
            <a:endParaRPr kumimoji="0" lang="bn-I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709" y="457200"/>
            <a:ext cx="10254342" cy="556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7440" y="391887"/>
            <a:ext cx="7249886" cy="5760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777" y="209006"/>
            <a:ext cx="10202092" cy="56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1" y="522514"/>
            <a:ext cx="10371908" cy="513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526" y="509451"/>
            <a:ext cx="10032274" cy="505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B40F26-51DC-457F-99F9-DB9BDBFC79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977055-D136-4AE0-81F6-E90DC9E453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23BCF9-7141-435E-98C3-8D139CF519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</Words>
  <Application>Microsoft Office PowerPoint</Application>
  <PresentationFormat>Custom</PresentationFormat>
  <Paragraphs>11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Back to School 16x9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2013-07-30T15:42:55Z</dcterms:created>
  <dcterms:modified xsi:type="dcterms:W3CDTF">2022-12-16T19:10:54Z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